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3049A-88ED-4F59-8E35-64588B9897A5}" type="datetimeFigureOut">
              <a:rPr lang="es-CL" smtClean="0"/>
              <a:pPr/>
              <a:t>11-07-2020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D4502-444A-48BC-8901-58A9EBFD4915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4INwx_tmTK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3074" name="Picture 2" descr="EducaciÃ³n Plantillas y fondos de PowerPoint, Temas de diapositivas ...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7 CuadroTexto"/>
          <p:cNvSpPr txBox="1"/>
          <p:nvPr/>
        </p:nvSpPr>
        <p:spPr>
          <a:xfrm>
            <a:off x="5572132" y="1857364"/>
            <a:ext cx="3429024" cy="313932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CL" sz="2400" dirty="0" smtClean="0">
                <a:latin typeface="Forte" pitchFamily="66" charset="0"/>
              </a:rPr>
              <a:t>Guía </a:t>
            </a:r>
            <a:r>
              <a:rPr lang="es-CL" sz="2400" smtClean="0">
                <a:latin typeface="Forte" pitchFamily="66" charset="0"/>
              </a:rPr>
              <a:t>número 10</a:t>
            </a:r>
            <a:endParaRPr lang="es-CL" sz="2400" dirty="0" smtClean="0">
              <a:latin typeface="Forte" pitchFamily="66" charset="0"/>
            </a:endParaRPr>
          </a:p>
          <a:p>
            <a:endParaRPr lang="es-CL" sz="2400" dirty="0" smtClean="0">
              <a:latin typeface="Forte" pitchFamily="66" charset="0"/>
            </a:endParaRPr>
          </a:p>
          <a:p>
            <a:r>
              <a:rPr lang="es-CL" sz="2400" dirty="0" smtClean="0">
                <a:latin typeface="Forte" pitchFamily="66" charset="0"/>
              </a:rPr>
              <a:t>Taller de Lenguaje y comunicación 8vo año C</a:t>
            </a:r>
          </a:p>
          <a:p>
            <a:endParaRPr lang="es-CL" sz="2400" dirty="0" smtClean="0">
              <a:latin typeface="Forte" pitchFamily="66" charset="0"/>
            </a:endParaRPr>
          </a:p>
          <a:p>
            <a:r>
              <a:rPr lang="es-CL" sz="2400" dirty="0" smtClean="0">
                <a:latin typeface="Forte" pitchFamily="66" charset="0"/>
              </a:rPr>
              <a:t>Profesora Evelyn Pizarro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2214546" y="500042"/>
            <a:ext cx="435771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Observarás</a:t>
            </a:r>
            <a:r>
              <a:rPr lang="es-CL" dirty="0" smtClean="0"/>
              <a:t> </a:t>
            </a:r>
            <a:r>
              <a:rPr lang="es-CL" dirty="0" smtClean="0"/>
              <a:t>el </a:t>
            </a:r>
            <a:r>
              <a:rPr lang="es-CL" dirty="0" smtClean="0"/>
              <a:t>siguiente video y responderás las preguntas que se escriben a continuación.</a:t>
            </a:r>
            <a:endParaRPr lang="es-CL" dirty="0" smtClean="0"/>
          </a:p>
          <a:p>
            <a:endParaRPr lang="es-CL" dirty="0" smtClean="0"/>
          </a:p>
          <a:p>
            <a:endParaRPr lang="es-CL" dirty="0"/>
          </a:p>
          <a:p>
            <a:r>
              <a:rPr lang="es-CL" dirty="0" smtClean="0">
                <a:hlinkClick r:id="rId2"/>
              </a:rPr>
              <a:t>https://</a:t>
            </a:r>
            <a:r>
              <a:rPr lang="es-CL" dirty="0" smtClean="0">
                <a:hlinkClick r:id="rId2"/>
              </a:rPr>
              <a:t>www.youtube.com/watch?v=4INwx_tmTKw</a:t>
            </a:r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  <p:sp>
        <p:nvSpPr>
          <p:cNvPr id="2050" name="AutoShape 2" descr="InclusiÃ³n Laboral de Personas con Discapacid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2052" name="AutoShape 4" descr="InclusiÃ³n Laboral de Personas con Discapacid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2054" name="AutoShape 6" descr="InclusiÃ³n Laboral de Personas con Discapacid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2055" name="Picture 7" descr="C:\Users\EvelynPatricia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11 CuadroTexto"/>
          <p:cNvSpPr txBox="1"/>
          <p:nvPr/>
        </p:nvSpPr>
        <p:spPr>
          <a:xfrm>
            <a:off x="1571604" y="785794"/>
            <a:ext cx="621510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 smtClean="0">
                <a:latin typeface="AR DARLING" pitchFamily="2" charset="0"/>
              </a:rPr>
              <a:t>Actividad:</a:t>
            </a:r>
          </a:p>
          <a:p>
            <a:r>
              <a:rPr lang="es-CL" sz="2000" dirty="0" smtClean="0">
                <a:latin typeface="AR DARLING" pitchFamily="2" charset="0"/>
              </a:rPr>
              <a:t>Observa el siguiente video y luego contesta las preguntas que están a continuación:</a:t>
            </a:r>
          </a:p>
          <a:p>
            <a:endParaRPr lang="es-CL" dirty="0" smtClean="0"/>
          </a:p>
          <a:p>
            <a:r>
              <a:rPr lang="es-CL" dirty="0" smtClean="0">
                <a:hlinkClick r:id="rId2"/>
              </a:rPr>
              <a:t>https://</a:t>
            </a:r>
            <a:r>
              <a:rPr lang="es-CL" dirty="0" smtClean="0">
                <a:hlinkClick r:id="rId2"/>
              </a:rPr>
              <a:t>www.youtube.com/watch?v=4INwx_tmTKw</a:t>
            </a:r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/>
          <a:srcRect l="19217" t="29876" r="31369" b="39217"/>
          <a:stretch>
            <a:fillRect/>
          </a:stretch>
        </p:blipFill>
        <p:spPr bwMode="auto">
          <a:xfrm>
            <a:off x="3214678" y="2428868"/>
            <a:ext cx="4643470" cy="1547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6" name="Picture 2" descr="Plantillas de presentaciones en Powerpoint para educaciÃ³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714348" y="500042"/>
            <a:ext cx="792961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u="sng" dirty="0" smtClean="0">
                <a:latin typeface="AR JULIAN" pitchFamily="2" charset="0"/>
              </a:rPr>
              <a:t>Instrucciones: Puedes responder acá mismo las preguntas y reenviar por correo o también puedes escribir en un </a:t>
            </a:r>
            <a:r>
              <a:rPr lang="es-CL" b="1" u="sng" dirty="0" err="1" smtClean="0">
                <a:latin typeface="AR JULIAN" pitchFamily="2" charset="0"/>
              </a:rPr>
              <a:t>word</a:t>
            </a:r>
            <a:r>
              <a:rPr lang="es-CL" b="1" u="sng" dirty="0" smtClean="0">
                <a:latin typeface="AR JULIAN" pitchFamily="2" charset="0"/>
              </a:rPr>
              <a:t> y mandarlas.</a:t>
            </a:r>
          </a:p>
          <a:p>
            <a:endParaRPr lang="es-CL" dirty="0" smtClean="0"/>
          </a:p>
          <a:p>
            <a:r>
              <a:rPr lang="es-CL" dirty="0" smtClean="0"/>
              <a:t>Preguntas:</a:t>
            </a:r>
          </a:p>
          <a:p>
            <a:endParaRPr lang="es-CL" dirty="0" smtClean="0"/>
          </a:p>
          <a:p>
            <a:r>
              <a:rPr lang="es-CL" dirty="0" smtClean="0"/>
              <a:t>1.- ¿Qué actitud tiene María al ver al niño nuevo?</a:t>
            </a:r>
          </a:p>
          <a:p>
            <a:r>
              <a:rPr lang="es-CL" dirty="0" smtClean="0"/>
              <a:t>2.- ¿Qué cualidades muy especiales tenía María?</a:t>
            </a:r>
          </a:p>
          <a:p>
            <a:r>
              <a:rPr lang="es-CL" dirty="0" smtClean="0"/>
              <a:t>3.- ¿Qué hacen los demás niños al ver al alumno nuevo?</a:t>
            </a:r>
          </a:p>
          <a:p>
            <a:r>
              <a:rPr lang="es-CL" dirty="0" smtClean="0"/>
              <a:t>4.- ¿Qué piensas tú de la inclusión?</a:t>
            </a:r>
          </a:p>
          <a:p>
            <a:r>
              <a:rPr lang="es-CL" dirty="0" smtClean="0"/>
              <a:t>5.- ¿Es difícil en la sociedad actual ser inclusivo? Si o  no y por qué.</a:t>
            </a:r>
          </a:p>
          <a:p>
            <a:r>
              <a:rPr lang="es-CL" dirty="0" smtClean="0"/>
              <a:t>6.-¿Qué enseñanza te dejó este cortometraje con respecto al valor de la inclusión?</a:t>
            </a:r>
          </a:p>
          <a:p>
            <a:r>
              <a:rPr lang="es-CL" dirty="0" smtClean="0"/>
              <a:t>7.-¿Por qué crees que María decidió ser Maestra?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167</Words>
  <Application>Microsoft Office PowerPoint</Application>
  <PresentationFormat>Presentación en pantalla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Evelyn Patricia Pizarro Abello</dc:creator>
  <cp:lastModifiedBy>Evelyn Patricia Pizarro Abello</cp:lastModifiedBy>
  <cp:revision>2</cp:revision>
  <dcterms:created xsi:type="dcterms:W3CDTF">2020-07-04T04:21:30Z</dcterms:created>
  <dcterms:modified xsi:type="dcterms:W3CDTF">2020-07-12T00:27:45Z</dcterms:modified>
</cp:coreProperties>
</file>